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6"/>
  </p:notesMasterIdLst>
  <p:sldIdLst>
    <p:sldId id="256" r:id="rId5"/>
  </p:sldIdLst>
  <p:sldSz cx="7772400" cy="10058400"/>
  <p:notesSz cx="6858000" cy="9144000"/>
  <p:custDataLst>
    <p:tags r:id="rId7"/>
  </p:custDataLst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817" autoAdjust="0"/>
  </p:normalViewPr>
  <p:slideViewPr>
    <p:cSldViewPr snapToGrid="0" snapToObjects="1" showGuides="1">
      <p:cViewPr varScale="1">
        <p:scale>
          <a:sx n="46" d="100"/>
          <a:sy n="46" d="100"/>
        </p:scale>
        <p:origin x="2080" y="36"/>
      </p:cViewPr>
      <p:guideLst>
        <p:guide orient="horz" pos="3168"/>
        <p:guide pos="24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9" d="100"/>
          <a:sy n="99" d="100"/>
        </p:scale>
        <p:origin x="357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 /><Relationship Id="rId3" Type="http://schemas.openxmlformats.org/officeDocument/2006/relationships/customXml" Target="../customXml/item3.xml" /><Relationship Id="rId7" Type="http://schemas.openxmlformats.org/officeDocument/2006/relationships/tags" Target="tags/tag1.xml" /><Relationship Id="rId2" Type="http://schemas.openxmlformats.org/officeDocument/2006/relationships/customXml" Target="../customXml/item2.xml" /><Relationship Id="rId1" Type="http://schemas.openxmlformats.org/officeDocument/2006/relationships/customXml" Target="../customXml/item1.xml" /><Relationship Id="rId6" Type="http://schemas.openxmlformats.org/officeDocument/2006/relationships/notesMaster" Target="notesMasters/notesMaster1.xml" /><Relationship Id="rId11" Type="http://schemas.openxmlformats.org/officeDocument/2006/relationships/tableStyles" Target="tableStyles.xml" /><Relationship Id="rId5" Type="http://schemas.openxmlformats.org/officeDocument/2006/relationships/slide" Target="slides/slide1.xml" /><Relationship Id="rId10" Type="http://schemas.openxmlformats.org/officeDocument/2006/relationships/theme" Target="theme/theme1.xml" /><Relationship Id="rId4" Type="http://schemas.openxmlformats.org/officeDocument/2006/relationships/slideMaster" Target="slideMasters/slideMaster1.xml" /><Relationship Id="rId9" Type="http://schemas.openxmlformats.org/officeDocument/2006/relationships/viewProps" Target="view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r>
              <a:rPr lang="en-US"/>
              <a:t>9/14/2017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"/>
              <a:t>Edit Master text styles</a:t>
            </a:r>
          </a:p>
          <a:p>
            <a:pPr lvl="1" rtl="0"/>
            <a:r>
              <a:rPr lang="it"/>
              <a:t>Second level</a:t>
            </a:r>
          </a:p>
          <a:p>
            <a:pPr lvl="2" rtl="0"/>
            <a:r>
              <a:rPr lang="it"/>
              <a:t>Third level</a:t>
            </a:r>
          </a:p>
          <a:p>
            <a:pPr lvl="3" rtl="0"/>
            <a:r>
              <a:rPr lang="it"/>
              <a:t>Fourth level</a:t>
            </a:r>
          </a:p>
          <a:p>
            <a:pPr lvl="4" rtl="0"/>
            <a:r>
              <a:rPr lang="it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6B23D1D-0A13-406B-992F-1339523DA8C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2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6B23D1D-0A13-406B-992F-1339523DA8C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925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rtlCol="0" anchor="b"/>
          <a:lstStyle>
            <a:lvl1pPr algn="ctr">
              <a:defRPr sz="5100"/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 rtlCol="0"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pPr rtl="0"/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4922F1D-9942-8544-9D81-248B85401DC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4922F1D-9942-8544-9D81-248B85401DC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 rtlCol="0"/>
          <a:lstStyle/>
          <a:p>
            <a:pPr rt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 rtlCol="0"/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4922F1D-9942-8544-9D81-248B85401DC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4922F1D-9942-8544-9D81-248B85401DC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rtlCol="0" anchor="b"/>
          <a:lstStyle>
            <a:lvl1pPr>
              <a:defRPr sz="5100"/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 rtlCol="0"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4922F1D-9942-8544-9D81-248B85401DC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 rtlCol="0"/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 rtlCol="0"/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4922F1D-9942-8544-9D81-248B85401DC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rtlCol="0"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 rtlCol="0"/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rtlCol="0"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 rtlCol="0"/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4922F1D-9942-8544-9D81-248B85401DC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4922F1D-9942-8544-9D81-248B85401DC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4922F1D-9942-8544-9D81-248B85401DC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rtlCol="0" anchor="b"/>
          <a:lstStyle>
            <a:lvl1pPr>
              <a:defRPr sz="2720"/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 rtlCol="0"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 rtlCol="0"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4922F1D-9942-8544-9D81-248B85401DC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rtlCol="0" anchor="b"/>
          <a:lstStyle>
            <a:lvl1pPr>
              <a:defRPr sz="2720"/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rtlCol="0"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pPr rtl="0"/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 rtlCol="0"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4922F1D-9942-8544-9D81-248B85401DC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it"/>
              <a:t>Fare clic per modificare gli stili del testo dello schema</a:t>
            </a:r>
          </a:p>
          <a:p>
            <a:pPr lvl="1" rtl="0"/>
            <a:r>
              <a:rPr lang="it"/>
              <a:t>Secondo livello</a:t>
            </a:r>
          </a:p>
          <a:p>
            <a:pPr lvl="2" rtl="0"/>
            <a:r>
              <a:rPr lang="it"/>
              <a:t>Terzo livello</a:t>
            </a:r>
          </a:p>
          <a:p>
            <a:pPr lvl="3" rtl="0"/>
            <a:r>
              <a:rPr lang="it"/>
              <a:t>Quarto livello</a:t>
            </a:r>
          </a:p>
          <a:p>
            <a:pPr lvl="4" rtl="0"/>
            <a:r>
              <a:rPr lang="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it-IT"/>
              <a:t>14/09/2017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4922F1D-9942-8544-9D81-248B85401D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9353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b="0" i="0" u="none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Relationship Id="rId5" Type="http://schemas.microsoft.com/office/2007/relationships/hdphoto" Target="../media/hdphoto1.wdp" /><Relationship Id="rId4" Type="http://schemas.openxmlformats.org/officeDocument/2006/relationships/image" Target="../media/image2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5118862"/>
            <a:ext cx="7772400" cy="4939538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022" y="417815"/>
            <a:ext cx="1422400" cy="304800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477750" y="842818"/>
            <a:ext cx="6015519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it" sz="3600">
                <a:solidFill>
                  <a:schemeClr val="bg1"/>
                </a:solidFill>
                <a:latin typeface="Segoe Pro Display Light" charset="0"/>
                <a:ea typeface="Segoe Pro Display Light" charset="0"/>
                <a:cs typeface="Segoe Pro Display Light" charset="0"/>
              </a:rPr>
              <a:t>5 modi per usare</a:t>
            </a:r>
          </a:p>
        </p:txBody>
      </p:sp>
      <p:sp>
        <p:nvSpPr>
          <p:cNvPr id="9" name="Rettangolo 8"/>
          <p:cNvSpPr/>
          <p:nvPr/>
        </p:nvSpPr>
        <p:spPr>
          <a:xfrm>
            <a:off x="488025" y="1338454"/>
            <a:ext cx="8727897" cy="101566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it" sz="6000">
                <a:solidFill>
                  <a:schemeClr val="bg1"/>
                </a:solidFill>
                <a:latin typeface="Segoe Pro Display Light" charset="0"/>
                <a:ea typeface="Segoe Pro Display Light" charset="0"/>
                <a:cs typeface="Segoe Pro Display Light" charset="0"/>
              </a:rPr>
              <a:t>Outlook al meglio</a:t>
            </a:r>
          </a:p>
        </p:txBody>
      </p:sp>
      <p:pic>
        <p:nvPicPr>
          <p:cNvPr id="1026" name="Picture 2" descr="Risultato immagini per sustainability inspirational">
            <a:extLst>
              <a:ext uri="{FF2B5EF4-FFF2-40B4-BE49-F238E27FC236}">
                <a16:creationId xmlns:a16="http://schemas.microsoft.com/office/drawing/2014/main" id="{C827002A-E2F2-4B5F-82D0-E2968718B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639"/>
            <a:ext cx="7772400" cy="51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B697BB88-7E2C-46E6-8FEC-D2E8459AE061}"/>
              </a:ext>
            </a:extLst>
          </p:cNvPr>
          <p:cNvSpPr txBox="1"/>
          <p:nvPr/>
        </p:nvSpPr>
        <p:spPr>
          <a:xfrm>
            <a:off x="89501" y="346393"/>
            <a:ext cx="49819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Britannic Bold" panose="020B0903060703020204" pitchFamily="34" charset="0"/>
              </a:rPr>
              <a:t>Gen</a:t>
            </a:r>
            <a:r>
              <a:rPr lang="it-IT" sz="4400" b="1" dirty="0">
                <a:solidFill>
                  <a:srgbClr val="00B050"/>
                </a:solidFill>
                <a:latin typeface="Britannic Bold" panose="020B0903060703020204" pitchFamily="34" charset="0"/>
              </a:rPr>
              <a:t>H</a:t>
            </a:r>
            <a:r>
              <a:rPr lang="it-IT" sz="4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Britannic Bold" panose="020B0903060703020204" pitchFamily="34" charset="0"/>
              </a:rPr>
              <a:t>erazione</a:t>
            </a:r>
            <a:r>
              <a:rPr lang="it-IT" sz="4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it-IT" sz="4400" b="1" dirty="0">
                <a:solidFill>
                  <a:srgbClr val="00B050"/>
                </a:solidFill>
                <a:latin typeface="Britannic Bold" panose="020B0903060703020204" pitchFamily="34" charset="0"/>
              </a:rPr>
              <a:t>S</a:t>
            </a:r>
            <a:endParaRPr lang="it-IT" sz="4400" b="1" dirty="0">
              <a:solidFill>
                <a:srgbClr val="00B050"/>
              </a:solidFill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1844213" y="3847110"/>
            <a:ext cx="6015519" cy="1308050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spAutoFit/>
          </a:bodyPr>
          <a:lstStyle/>
          <a:p>
            <a:pPr rtl="0"/>
            <a:r>
              <a:rPr lang="it-IT" sz="2800" b="1" dirty="0">
                <a:solidFill>
                  <a:srgbClr val="00B050"/>
                </a:solidFill>
                <a:latin typeface="Segoe Pro Display" charset="0"/>
                <a:ea typeface="Segoe Pro Display" charset="0"/>
                <a:cs typeface="Segoe Pro Display" charset="0"/>
              </a:rPr>
              <a:t>Celebration Event</a:t>
            </a:r>
          </a:p>
          <a:p>
            <a:pPr rtl="0"/>
            <a:r>
              <a:rPr lang="it-IT" sz="17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Segoe Pro Display" charset="0"/>
                <a:ea typeface="Segoe Pro Display" charset="0"/>
                <a:cs typeface="Segoe Pro Display" charset="0"/>
              </a:rPr>
              <a:t>6 novembre 2021 h 12:00 -14:00</a:t>
            </a:r>
          </a:p>
          <a:p>
            <a:pPr rtl="0"/>
            <a:r>
              <a:rPr lang="it-IT" sz="17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Segoe Pro Display" charset="0"/>
                <a:ea typeface="Segoe Pro Display" charset="0"/>
                <a:cs typeface="Segoe Pro Display" charset="0"/>
              </a:rPr>
              <a:t>Ecomondo – live streaming </a:t>
            </a:r>
            <a:r>
              <a:rPr lang="it-IT" sz="1700" dirty="0">
                <a:solidFill>
                  <a:schemeClr val="tx2">
                    <a:lumMod val="60000"/>
                    <a:lumOff val="40000"/>
                  </a:schemeClr>
                </a:solidFill>
                <a:latin typeface="Segoe Pro Display" charset="0"/>
                <a:ea typeface="Segoe Pro Display" charset="0"/>
                <a:cs typeface="Segoe Pro Display" charset="0"/>
              </a:rPr>
              <a:t>https://www.youtube.com/watch?v=Z304oShRD3s</a:t>
            </a:r>
            <a:endParaRPr lang="it" sz="1700" dirty="0">
              <a:solidFill>
                <a:schemeClr val="tx2">
                  <a:lumMod val="60000"/>
                  <a:lumOff val="40000"/>
                </a:schemeClr>
              </a:solidFill>
              <a:latin typeface="Segoe Pro Display" charset="0"/>
              <a:ea typeface="Segoe Pro Display" charset="0"/>
              <a:cs typeface="Segoe Pro Display" charset="0"/>
            </a:endParaRP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5DD24744-5640-44F9-82D0-9D09CFF6530F}"/>
              </a:ext>
            </a:extLst>
          </p:cNvPr>
          <p:cNvSpPr txBox="1"/>
          <p:nvPr/>
        </p:nvSpPr>
        <p:spPr>
          <a:xfrm>
            <a:off x="125266" y="5361693"/>
            <a:ext cx="7590608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900" b="1" dirty="0">
                <a:solidFill>
                  <a:srgbClr val="00B050"/>
                </a:solidFill>
                <a:latin typeface="Abadi Extra Light" panose="020B0204020104020204" pitchFamily="34" charset="0"/>
              </a:rPr>
              <a:t>S</a:t>
            </a:r>
            <a:r>
              <a:rPr lang="it-IT" sz="1900" b="1" dirty="0">
                <a:solidFill>
                  <a:schemeClr val="accent1">
                    <a:lumMod val="75000"/>
                  </a:schemeClr>
                </a:solidFill>
                <a:latin typeface="Abadi Extra Light" panose="020B0204020104020204" pitchFamily="34" charset="0"/>
              </a:rPr>
              <a:t> come </a:t>
            </a:r>
            <a:r>
              <a:rPr lang="it-IT" sz="1900" b="1" dirty="0">
                <a:solidFill>
                  <a:srgbClr val="00B050"/>
                </a:solidFill>
                <a:latin typeface="Abadi Extra Light" panose="020B0204020104020204" pitchFamily="34" charset="0"/>
              </a:rPr>
              <a:t>s</a:t>
            </a:r>
            <a:r>
              <a:rPr lang="it-IT" sz="1900" b="1" dirty="0">
                <a:solidFill>
                  <a:schemeClr val="accent1">
                    <a:lumMod val="75000"/>
                  </a:schemeClr>
                </a:solidFill>
                <a:latin typeface="Abadi Extra Light" panose="020B0204020104020204" pitchFamily="34" charset="0"/>
              </a:rPr>
              <a:t>ostenibilità.</a:t>
            </a:r>
          </a:p>
          <a:p>
            <a:r>
              <a:rPr lang="it-IT" sz="1900" b="1" dirty="0">
                <a:solidFill>
                  <a:srgbClr val="00B050"/>
                </a:solidFill>
                <a:latin typeface="Abadi Extra Light" panose="020B0204020104020204" pitchFamily="34" charset="0"/>
              </a:rPr>
              <a:t>S</a:t>
            </a:r>
            <a:r>
              <a:rPr lang="it-IT" sz="1900" b="1" dirty="0">
                <a:solidFill>
                  <a:schemeClr val="accent1">
                    <a:lumMod val="75000"/>
                  </a:schemeClr>
                </a:solidFill>
                <a:latin typeface="Abadi Extra Light" panose="020B0204020104020204" pitchFamily="34" charset="0"/>
              </a:rPr>
              <a:t> come </a:t>
            </a:r>
            <a:r>
              <a:rPr lang="it-IT" sz="1900" b="1" dirty="0">
                <a:solidFill>
                  <a:srgbClr val="00B050"/>
                </a:solidFill>
                <a:latin typeface="Abadi Extra Light" panose="020B0204020104020204" pitchFamily="34" charset="0"/>
              </a:rPr>
              <a:t>s</a:t>
            </a:r>
            <a:r>
              <a:rPr lang="it-IT" sz="1900" b="1" dirty="0">
                <a:solidFill>
                  <a:schemeClr val="accent1">
                    <a:lumMod val="75000"/>
                  </a:schemeClr>
                </a:solidFill>
                <a:latin typeface="Abadi Extra Light" panose="020B0204020104020204" pitchFamily="34" charset="0"/>
              </a:rPr>
              <a:t>oggetti che fanno eco-</a:t>
            </a:r>
            <a:r>
              <a:rPr lang="it-IT" sz="1900" b="1" dirty="0">
                <a:solidFill>
                  <a:srgbClr val="00B050"/>
                </a:solidFill>
                <a:latin typeface="Abadi Extra Light" panose="020B0204020104020204" pitchFamily="34" charset="0"/>
              </a:rPr>
              <a:t>s</a:t>
            </a:r>
            <a:r>
              <a:rPr lang="it-IT" sz="1900" b="1" dirty="0">
                <a:solidFill>
                  <a:schemeClr val="accent1">
                    <a:lumMod val="75000"/>
                  </a:schemeClr>
                </a:solidFill>
                <a:latin typeface="Abadi Extra Light" panose="020B0204020104020204" pitchFamily="34" charset="0"/>
              </a:rPr>
              <a:t>istema.</a:t>
            </a:r>
          </a:p>
          <a:p>
            <a:r>
              <a:rPr lang="it-IT" sz="1900" b="1" dirty="0">
                <a:solidFill>
                  <a:srgbClr val="00B050"/>
                </a:solidFill>
                <a:latin typeface="Abadi Extra Light" panose="020B0204020104020204" pitchFamily="34" charset="0"/>
              </a:rPr>
              <a:t>S</a:t>
            </a:r>
            <a:r>
              <a:rPr lang="it-IT" sz="1900" b="1" dirty="0">
                <a:solidFill>
                  <a:schemeClr val="accent1">
                    <a:lumMod val="75000"/>
                  </a:schemeClr>
                </a:solidFill>
                <a:latin typeface="Abadi Extra Light" panose="020B0204020104020204" pitchFamily="34" charset="0"/>
              </a:rPr>
              <a:t> come </a:t>
            </a:r>
            <a:r>
              <a:rPr lang="it-IT" sz="1900" b="1" dirty="0">
                <a:solidFill>
                  <a:srgbClr val="00B050"/>
                </a:solidFill>
                <a:latin typeface="Abadi Extra Light" panose="020B0204020104020204" pitchFamily="34" charset="0"/>
              </a:rPr>
              <a:t>s</a:t>
            </a:r>
            <a:r>
              <a:rPr lang="it-IT" sz="1900" b="1" dirty="0">
                <a:solidFill>
                  <a:schemeClr val="accent1">
                    <a:lumMod val="75000"/>
                  </a:schemeClr>
                </a:solidFill>
                <a:latin typeface="Abadi Extra Light" panose="020B0204020104020204" pitchFamily="34" charset="0"/>
              </a:rPr>
              <a:t>coperta. </a:t>
            </a:r>
            <a:r>
              <a:rPr lang="it-IT" sz="1900" dirty="0">
                <a:solidFill>
                  <a:schemeClr val="accent1">
                    <a:lumMod val="75000"/>
                  </a:schemeClr>
                </a:solidFill>
                <a:latin typeface="Abadi Extra Light" panose="020B0204020104020204" pitchFamily="34" charset="0"/>
              </a:rPr>
              <a:t>Di nuove pratiche e nuovi modi di lavorare per migliorare la qualità della raccolta differenziata.</a:t>
            </a:r>
          </a:p>
          <a:p>
            <a:endParaRPr lang="it-IT" sz="1900" dirty="0">
              <a:solidFill>
                <a:schemeClr val="accent1">
                  <a:lumMod val="75000"/>
                </a:schemeClr>
              </a:solidFill>
              <a:latin typeface="Abadi Extra Light" panose="020B0204020104020204" pitchFamily="34" charset="0"/>
            </a:endParaRPr>
          </a:p>
          <a:p>
            <a:r>
              <a:rPr lang="it-IT" sz="1900" dirty="0">
                <a:solidFill>
                  <a:schemeClr val="accent1">
                    <a:lumMod val="75000"/>
                  </a:schemeClr>
                </a:solidFill>
                <a:latin typeface="Abadi Extra Light" panose="020B0204020104020204" pitchFamily="34" charset="0"/>
              </a:rPr>
              <a:t>Questo l’obiettivo dell’</a:t>
            </a:r>
            <a:r>
              <a:rPr lang="it-IT" sz="1900" b="1" dirty="0">
                <a:solidFill>
                  <a:srgbClr val="00B050"/>
                </a:solidFill>
                <a:latin typeface="Abadi Extra Light" panose="020B0204020104020204" pitchFamily="34" charset="0"/>
              </a:rPr>
              <a:t>Hackathon di co-generazione </a:t>
            </a:r>
            <a:r>
              <a:rPr lang="it-IT" sz="1900" dirty="0">
                <a:solidFill>
                  <a:schemeClr val="accent1">
                    <a:lumMod val="75000"/>
                  </a:schemeClr>
                </a:solidFill>
                <a:latin typeface="Abadi Extra Light" panose="020B0204020104020204" pitchFamily="34" charset="0"/>
              </a:rPr>
              <a:t>organizzato in collaborazione con </a:t>
            </a:r>
            <a:r>
              <a:rPr lang="it-IT" sz="1900" b="1" dirty="0">
                <a:solidFill>
                  <a:srgbClr val="0070C0"/>
                </a:solidFill>
                <a:latin typeface="Abadi Extra Light" panose="020B0204020104020204" pitchFamily="34" charset="0"/>
              </a:rPr>
              <a:t>Associazione Albergatori di Rimini, Hera e Università di Bologna – Dipartimento di Design.</a:t>
            </a:r>
          </a:p>
          <a:p>
            <a:endParaRPr lang="it-IT" sz="1900" b="1" dirty="0">
              <a:solidFill>
                <a:srgbClr val="0070C0"/>
              </a:solidFill>
              <a:latin typeface="Abadi Extra Light" panose="020B0204020104020204" pitchFamily="34" charset="0"/>
            </a:endParaRPr>
          </a:p>
          <a:p>
            <a:r>
              <a:rPr lang="it-IT" sz="1900" dirty="0">
                <a:solidFill>
                  <a:srgbClr val="0070C0"/>
                </a:solidFill>
                <a:latin typeface="Abadi Extra Light" panose="020B0204020104020204" pitchFamily="34" charset="0"/>
              </a:rPr>
              <a:t>Celebrare insieme il percorso e i risultati dell’Hackathon è il primo passo per condividere e diffondere consapevolezza sul miglioramento qualitativo della raccolta differenziata. A partire da </a:t>
            </a:r>
            <a:r>
              <a:rPr lang="it-IT" sz="1900" b="1" dirty="0">
                <a:solidFill>
                  <a:srgbClr val="0070C0"/>
                </a:solidFill>
                <a:latin typeface="Abadi Extra Light" panose="020B0204020104020204" pitchFamily="34" charset="0"/>
              </a:rPr>
              <a:t>Rimini</a:t>
            </a:r>
            <a:r>
              <a:rPr lang="it-IT" sz="1900" dirty="0">
                <a:solidFill>
                  <a:srgbClr val="0070C0"/>
                </a:solidFill>
                <a:latin typeface="Abadi Extra Light" panose="020B0204020104020204" pitchFamily="34" charset="0"/>
              </a:rPr>
              <a:t>, </a:t>
            </a:r>
            <a:r>
              <a:rPr lang="it-IT" sz="1900" b="1" dirty="0">
                <a:solidFill>
                  <a:srgbClr val="0070C0"/>
                </a:solidFill>
                <a:latin typeface="Abadi Extra Light" panose="020B0204020104020204" pitchFamily="34" charset="0"/>
              </a:rPr>
              <a:t>città a vocazione internazionale, innovativa e attenta all’ambiente</a:t>
            </a:r>
            <a:r>
              <a:rPr lang="it-IT" sz="1900" dirty="0">
                <a:solidFill>
                  <a:srgbClr val="0070C0"/>
                </a:solidFill>
                <a:latin typeface="Abadi Extra Light" panose="020B0204020104020204" pitchFamily="34" charset="0"/>
              </a:rPr>
              <a:t>, da cui nasce oggi la nuova «Generazione S».</a:t>
            </a:r>
          </a:p>
          <a:p>
            <a:endParaRPr lang="it-IT" sz="1900" b="1" dirty="0">
              <a:solidFill>
                <a:srgbClr val="0070C0"/>
              </a:solidFill>
              <a:latin typeface="Abadi Extra Light" panose="020B0204020104020204" pitchFamily="34" charset="0"/>
            </a:endParaRPr>
          </a:p>
          <a:p>
            <a:r>
              <a:rPr lang="it-IT" sz="1900" b="1" dirty="0">
                <a:solidFill>
                  <a:srgbClr val="00B050"/>
                </a:solidFill>
                <a:latin typeface="Abadi Extra Light" panose="020B0204020104020204" pitchFamily="34" charset="0"/>
              </a:rPr>
              <a:t>Generazione S. </a:t>
            </a:r>
            <a:r>
              <a:rPr lang="it-IT" sz="1900" dirty="0">
                <a:solidFill>
                  <a:srgbClr val="0070C0"/>
                </a:solidFill>
                <a:latin typeface="Abadi Extra Light" panose="020B0204020104020204" pitchFamily="34" charset="0"/>
              </a:rPr>
              <a:t>Generazione di </a:t>
            </a:r>
            <a:r>
              <a:rPr lang="it-IT" sz="1900" b="1" dirty="0">
                <a:solidFill>
                  <a:srgbClr val="00B050"/>
                </a:solidFill>
                <a:latin typeface="Abadi Extra Light" panose="020B0204020104020204" pitchFamily="34" charset="0"/>
              </a:rPr>
              <a:t>S</a:t>
            </a:r>
            <a:r>
              <a:rPr lang="it-IT" sz="1900" b="1" dirty="0">
                <a:solidFill>
                  <a:srgbClr val="0070C0"/>
                </a:solidFill>
                <a:latin typeface="Abadi Extra Light" panose="020B0204020104020204" pitchFamily="34" charset="0"/>
              </a:rPr>
              <a:t>coperte </a:t>
            </a:r>
            <a:r>
              <a:rPr lang="it-IT" sz="1900" b="1" dirty="0">
                <a:solidFill>
                  <a:srgbClr val="00B050"/>
                </a:solidFill>
                <a:latin typeface="Abadi Extra Light" panose="020B0204020104020204" pitchFamily="34" charset="0"/>
              </a:rPr>
              <a:t>S</a:t>
            </a:r>
            <a:r>
              <a:rPr lang="it-IT" sz="1900" b="1" dirty="0">
                <a:solidFill>
                  <a:srgbClr val="0070C0"/>
                </a:solidFill>
                <a:latin typeface="Abadi Extra Light" panose="020B0204020104020204" pitchFamily="34" charset="0"/>
              </a:rPr>
              <a:t>ostenibili.</a:t>
            </a:r>
          </a:p>
        </p:txBody>
      </p:sp>
    </p:spTree>
    <p:extLst>
      <p:ext uri="{BB962C8B-B14F-4D97-AF65-F5344CB8AC3E}">
        <p14:creationId xmlns:p14="http://schemas.microsoft.com/office/powerpoint/2010/main" val="108107662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/object&gt;&lt;object type=&quot;8&quot; unique_id=&quot;1001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F46917140D694AAEAF39165F579555" ma:contentTypeVersion="10" ma:contentTypeDescription="Create a new document." ma:contentTypeScope="" ma:versionID="6f1e7b6f0b0d35ced780d0a55ee4053f">
  <xsd:schema xmlns:xsd="http://www.w3.org/2001/XMLSchema" xmlns:xs="http://www.w3.org/2001/XMLSchema" xmlns:p="http://schemas.microsoft.com/office/2006/metadata/properties" xmlns:ns1="http://schemas.microsoft.com/sharepoint/v3" xmlns:ns2="876de33e-aaa5-4507-9b92-b84e676ded0d" xmlns:ns3="9a0666c7-4cba-45e4-bb78-1ed48d50e5d1" xmlns:ns4="10dd7f8a-f247-48ee-8534-441ce336aea6" targetNamespace="http://schemas.microsoft.com/office/2006/metadata/properties" ma:root="true" ma:fieldsID="896d2b523964b19186340351f2b60ad5" ns1:_="" ns2:_="" ns3:_="" ns4:_="">
    <xsd:import namespace="http://schemas.microsoft.com/sharepoint/v3"/>
    <xsd:import namespace="876de33e-aaa5-4507-9b92-b84e676ded0d"/>
    <xsd:import namespace="9a0666c7-4cba-45e4-bb78-1ed48d50e5d1"/>
    <xsd:import namespace="10dd7f8a-f247-48ee-8534-441ce336aea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2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13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de33e-aaa5-4507-9b92-b84e676ded0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0666c7-4cba-45e4-bb78-1ed48d50e5d1" elementFormDefault="qualified">
    <xsd:import namespace="http://schemas.microsoft.com/office/2006/documentManagement/types"/>
    <xsd:import namespace="http://schemas.microsoft.com/office/infopath/2007/PartnerControls"/>
    <xsd:element name="LastSharedByUser" ma:index="10" nillable="true" ma:displayName="Last Shared By User" ma:description="" ma:hidden="true" ma:internalName="LastSharedByUser" ma:readOnly="true">
      <xsd:simpleType>
        <xsd:restriction base="dms:Note"/>
      </xsd:simpleType>
    </xsd:element>
    <xsd:element name="LastSharedByTime" ma:index="11" nillable="true" ma:displayName="Last Shared By Time" ma:description="" ma:hidden="true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dd7f8a-f247-48ee-8534-441ce336ae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7" nillable="true" ma:displayName="MediaServiceDateTaken" ma:description="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0021AA4B-EC41-4FB4-B03A-FB1D6E73E860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http://schemas.microsoft.com/sharepoint/v3"/>
    <ds:schemaRef ds:uri="876de33e-aaa5-4507-9b92-b84e676ded0d"/>
    <ds:schemaRef ds:uri="9a0666c7-4cba-45e4-bb78-1ed48d50e5d1"/>
    <ds:schemaRef ds:uri="10dd7f8a-f247-48ee-8534-441ce336aea6"/>
  </ds:schemaRefs>
</ds:datastoreItem>
</file>

<file path=customXml/itemProps2.xml><?xml version="1.0" encoding="utf-8"?>
<ds:datastoreItem xmlns:ds="http://schemas.openxmlformats.org/officeDocument/2006/customXml" ds:itemID="{33FA9B8D-5FC1-4BE0-97A0-C558307AFEF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7EFE3FC-FA51-4BFD-8881-385B7FC66852}">
  <ds:schemaRefs>
    <ds:schemaRef ds:uri="http://schemas.microsoft.com/office/2006/metadata/properties"/>
    <ds:schemaRef ds:uri="http://www.w3.org/2000/xmlns/"/>
    <ds:schemaRef ds:uri="http://schemas.microsoft.com/sharepoint/v3"/>
    <ds:schemaRef ds:uri="http://www.w3.org/2001/XMLSchema-instan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5 modi per usare Outlook al meglio</Template>
  <TotalTime>69</TotalTime>
  <Words>148</Words>
  <Application>Microsoft Office PowerPoint</Application>
  <PresentationFormat>Personalizzato</PresentationFormat>
  <Paragraphs>16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2" baseType="lpstr">
      <vt:lpstr>Tema di Office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Valentina De Matteo</dc:creator>
  <cp:lastModifiedBy>Valentina De Matteo</cp:lastModifiedBy>
  <cp:revision>9</cp:revision>
  <dcterms:created xsi:type="dcterms:W3CDTF">2020-02-10T22:25:24Z</dcterms:created>
  <dcterms:modified xsi:type="dcterms:W3CDTF">2020-11-09T13:44:14Z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0x010100D9F46917140D694AAEAF39165F579555</vt:lpwstr>
  </property>
</Properties>
</file>